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67bf2272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67bf2272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67bf2272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67bf2272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67bf227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67bf227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67bf2272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67bf2272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67bf227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67bf227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67bf2272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67bf2272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7bf2272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67bf2272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67bf2272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67bf2272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7bf2272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67bf2272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67bf2272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67bf2272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adbeaf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adbeaf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67bf2272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67bf2272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67bf2272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67bf2272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fdba0b, #006a42, #c22229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8e7bae21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78e7bae21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adbeaf8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adbeaf8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85f7de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785f7de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bdacc24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bdacc24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bdacc24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6bdacc24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6bdacc24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6bdacc24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bdacc241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6bdacc241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6bdacc24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6bdacc24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adbeaf8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adbeaf8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6bdacc24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6bdacc24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bdacc241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bdacc241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6bdacc241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6bdacc241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6bdacc241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6bdacc241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6bdacc241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6bdacc241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6bdacc241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6bdacc241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67bf2272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67bf2272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68e9c8a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68e9c8a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78e7bae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78e7bae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78e7bae2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78e7bae2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7bf227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7bf227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78e7bae2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78e7bae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8e7bae2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78e7bae2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78e7bae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78e7bae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78e7bae2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78e7bae2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78e7bae2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78e7bae2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68e9c8a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68e9c8a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67bf227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67bf227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7bf227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67bf227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67bf227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67bf227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7bf2272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67bf2272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67bf2272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67bf2272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ietuviuzodynas.lt/terminai/Gradienta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CSS/CSS_Images/Using_CSS_gradient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ssgradient.io/" TargetMode="External"/><Relationship Id="rId4" Type="http://schemas.openxmlformats.org/officeDocument/2006/relationships/hyperlink" Target="https://uigradients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forms/d/1YguZCG6jRvAFXmho6V6GBjRs_xLh19Jk5pWmrwCuJ6U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ss-tricks.com/almanac/properties/f/filter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tml-css-js.com/css/generator/box-shadow/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html-css-js.com/css/generator/transfor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ss3playground.com/3d-flip-cards/" TargetMode="External"/><Relationship Id="rId4" Type="http://schemas.openxmlformats.org/officeDocument/2006/relationships/hyperlink" Target="https://github.com/rupl/css3playground.com/tree/gh-pages/_posts/demos" TargetMode="External"/><Relationship Id="rId5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en-US/docs/Web/CSS/transition-timing-functio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transition.style/" TargetMode="External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eb.dev/learn/css/transitions/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n.wikipedia.org/wiki/Key_frame" TargetMode="External"/><Relationship Id="rId4" Type="http://schemas.openxmlformats.org/officeDocument/2006/relationships/hyperlink" Target="https://developer.mozilla.org/en-US/docs/Web/CSS/At-rul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behance.net/gallery/87986829/What-if-Bentley-website-was-luxurious-Concept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www.behance.net/gregoirevell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43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Front-end</a:t>
            </a:r>
            <a:r>
              <a:rPr lang="en" sz="5200"/>
              <a:t> kursas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29325"/>
            <a:ext cx="8520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Baltic Institute of Technology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36</a:t>
            </a:r>
            <a:r>
              <a:rPr lang="en" sz="2400">
                <a:solidFill>
                  <a:srgbClr val="000000"/>
                </a:solidFill>
              </a:rPr>
              <a:t>gr. 2</a:t>
            </a:r>
            <a:r>
              <a:rPr lang="en" sz="2400"/>
              <a:t>2</a:t>
            </a:r>
            <a:r>
              <a:rPr lang="en" sz="2400">
                <a:solidFill>
                  <a:srgbClr val="000000"/>
                </a:solidFill>
              </a:rPr>
              <a:t>.0</a:t>
            </a:r>
            <a:r>
              <a:rPr lang="en" sz="2400"/>
              <a:t>1</a:t>
            </a:r>
            <a:r>
              <a:rPr lang="en" sz="2400">
                <a:solidFill>
                  <a:srgbClr val="000000"/>
                </a:solidFill>
              </a:rPr>
              <a:t>.</a:t>
            </a:r>
            <a:r>
              <a:rPr lang="en" sz="2400"/>
              <a:t>24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4104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2022-03-01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759650" y="2285400"/>
            <a:ext cx="407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Kontaktų formos pavyzdys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Gradientas</a:t>
            </a:r>
            <a:r>
              <a:rPr lang="en"/>
              <a:t> - (lot. gradiens, kilm. gradientis - </a:t>
            </a:r>
            <a:r>
              <a:rPr b="1" lang="en"/>
              <a:t>žingsniuojantis, einantis</a:t>
            </a:r>
            <a:r>
              <a:rPr lang="en"/>
              <a:t>; sk. gradijentas):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mat. vektorius, apibrėžiantis fizikinio dydžio greičiausio augimo reikšmę ir kryptį, pvz., vėjo greičio g., elektros potencialo g.;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psichol. dėsningas kiekybinis pakitimas, rodantis kurios nors savybės ar rodiklio silpnėjimą arba stiprėjimą, pvz., dirgiklio 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Šaltinis: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https://www.lietuviuzodynas.lt/terminai/Gradientas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Linijinis: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75" y="1985913"/>
            <a:ext cx="71818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Spindulinis: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5" y="2243950"/>
            <a:ext cx="76200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Gradientai nustatomi CSS properčiui </a:t>
            </a:r>
            <a:r>
              <a:rPr b="1" lang="en"/>
              <a:t>background-image</a:t>
            </a:r>
            <a:r>
              <a:rPr lang="en"/>
              <a:t>. Atliekama naudojant CSS funkcijas: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linear-gradient(kryptis &lt;gali būti nenurodyta&gt;, spalva1, spalva2, &lt;kitos spalvos&gt;);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radial-gradient(spalva1, spalva2, &lt;kitos spalvos&gt;);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Tokia sintaksė taikoma paprastiems gradientams, tačiau yra ir daugiau galimybių sukurti tokią struktūrą (</a:t>
            </a:r>
            <a:r>
              <a:rPr lang="en" u="sng">
                <a:solidFill>
                  <a:schemeClr val="hlink"/>
                </a:solidFill>
                <a:hlinkClick r:id="rId3"/>
              </a:rPr>
              <a:t>MDN</a:t>
            </a:r>
            <a:r>
              <a:rPr lang="en"/>
              <a:t>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 (kryptis)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žodinė išraiška - </a:t>
            </a:r>
            <a:r>
              <a:rPr b="1" lang="en"/>
              <a:t>to</a:t>
            </a:r>
            <a:r>
              <a:rPr lang="en"/>
              <a:t> kartu su vienu ar dviem kryptį horizontaliai ar vertikaliai  nurodančiais žodžiais - </a:t>
            </a:r>
            <a:r>
              <a:rPr b="1" lang="en"/>
              <a:t>left</a:t>
            </a:r>
            <a:r>
              <a:rPr lang="en"/>
              <a:t>, </a:t>
            </a:r>
            <a:r>
              <a:rPr b="1" lang="en"/>
              <a:t>right</a:t>
            </a:r>
            <a:r>
              <a:rPr lang="en"/>
              <a:t>, </a:t>
            </a:r>
            <a:r>
              <a:rPr b="1" lang="en"/>
              <a:t>top</a:t>
            </a:r>
            <a:r>
              <a:rPr lang="en"/>
              <a:t>, </a:t>
            </a:r>
            <a:r>
              <a:rPr b="1" lang="en"/>
              <a:t>bottom</a:t>
            </a:r>
            <a:r>
              <a:rPr lang="en"/>
              <a:t>, pvz.:</a:t>
            </a:r>
            <a:endParaRPr b="1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25" y="2898780"/>
            <a:ext cx="1767175" cy="17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225" y="2891687"/>
            <a:ext cx="1767175" cy="17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025" y="2895224"/>
            <a:ext cx="1767175" cy="177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118325"/>
            <a:ext cx="3841775" cy="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0156" y="2584213"/>
            <a:ext cx="3909000" cy="2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375" y="2137325"/>
            <a:ext cx="3241214" cy="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 (kryptis)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žodinė išraiška - </a:t>
            </a:r>
            <a:r>
              <a:rPr b="1" lang="en"/>
              <a:t>to</a:t>
            </a:r>
            <a:r>
              <a:rPr lang="en"/>
              <a:t> kartu su vienu ar dviem kryptį horizontaliai ar vertikaliai  nurodančiais žodžiais - </a:t>
            </a:r>
            <a:r>
              <a:rPr b="1" lang="en"/>
              <a:t>left</a:t>
            </a:r>
            <a:r>
              <a:rPr lang="en"/>
              <a:t>, </a:t>
            </a:r>
            <a:r>
              <a:rPr b="1" lang="en"/>
              <a:t>right</a:t>
            </a:r>
            <a:r>
              <a:rPr lang="en"/>
              <a:t>, </a:t>
            </a:r>
            <a:r>
              <a:rPr b="1" lang="en"/>
              <a:t>top</a:t>
            </a:r>
            <a:r>
              <a:rPr lang="en"/>
              <a:t>, </a:t>
            </a:r>
            <a:r>
              <a:rPr b="1" lang="en"/>
              <a:t>bottom</a:t>
            </a:r>
            <a:r>
              <a:rPr lang="en"/>
              <a:t>, pvz.:</a:t>
            </a:r>
            <a:endParaRPr b="1"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63" y="2983792"/>
            <a:ext cx="1767175" cy="176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200" y="3047575"/>
            <a:ext cx="1767175" cy="17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149" y="3043999"/>
            <a:ext cx="1767175" cy="178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50" y="2539950"/>
            <a:ext cx="2677200" cy="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1238" y="2075825"/>
            <a:ext cx="3085000" cy="3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5100" y="2628425"/>
            <a:ext cx="2677200" cy="23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 (kryptis)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kampu - nusakant posūkio kampą skaitine reikšme laipsniais, pvz: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836375"/>
            <a:ext cx="3333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125" y="2367438"/>
            <a:ext cx="54197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200" y="3265575"/>
            <a:ext cx="1778316" cy="17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 (spalvos dedamoji)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Spalvos dedamąją nustato: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spalvos pagrindas - spalva nuo arba iki kurios einama;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spalvos pozicija - du skaičiai, kurie priklausomai nuo spalvos padėties sekoje nusako spalvos pradžia ar pabaigą; gali būti procentinė ar ilgio reikšmė.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963" y="3411200"/>
            <a:ext cx="1526400" cy="15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075" y="3408142"/>
            <a:ext cx="1526400" cy="152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200" y="3009275"/>
            <a:ext cx="3318100" cy="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0275" y="3009274"/>
            <a:ext cx="4309689" cy="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gradients papildomi įrankiai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Kadangi gradientų aprašymas kodu gali būti painus ir vizualiai neaiškus, yra sukurta keletas įrankių, kuriuos naudojant galima sugeneruoti gradiento CSS patogia vartotojo sąsaja: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CSS Gradient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https://cssgradient.io/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uiGradients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https://uigradients.com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545800" y="2285400"/>
            <a:ext cx="40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Kontaktų formos pavyzdys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gradientinė vėliava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gradientu suformuokite Lietuvos vėliavą per visą ekraną!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500" y="2505000"/>
            <a:ext cx="8572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075" y="3028950"/>
            <a:ext cx="942050" cy="30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072" y="3575075"/>
            <a:ext cx="997675" cy="4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4238" y="2363488"/>
            <a:ext cx="1457325" cy="166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https://docs.google.com/forms/d/1YguZCG6jRvAFXmho6V6GBjRs_xLh19Jk5pWmrwCuJ6U</a:t>
            </a:r>
            <a:r>
              <a:rPr lang="en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Filtrai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Šešėliai (box-shadow)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Transformacijos (2D ir 3D)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CSS perėjimai - pirmas žingsnis į animaciją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Trumpa užduotis - švyturėliai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CSS animacijos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Trumpa užduotis - vėliavos plevenimas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filtrai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15247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Pakeičia įprastą vaizdavimą pritaikant grafinį efektą (suliejimą, kontrasto pakeitimą ir kitus).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filtrai aprašomi CSS funkcijomis: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blur(5px);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brightness(0.4);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contrast(200%);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drop-shadow(16px 16px 20px blue);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grayscale(50%);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hue-rotate(90deg);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invert(75%);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opacity(25%);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saturate(30%);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sepia(60%);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filtrai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15247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Galima derinti keletą filtrų: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filter: contrast(175%) brightness(3%);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Filtrai gyvai: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https://css-tricks.com/almanac/properties/f/filter/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box-shadow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Suteikia elementui šešėlio efektą: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/* offset-x | offset-y | blur-radius | spread-radius | color */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box-shadow: 10px 5px 5px red;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Gyvai: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https://html-css-js.com/css/generator/box-shadow/</a:t>
            </a:r>
            <a:r>
              <a:rPr lang="en"/>
              <a:t> 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175" y="2776088"/>
            <a:ext cx="34480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transformacijos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</a:t>
            </a:r>
            <a:r>
              <a:rPr lang="en"/>
              <a:t> CSS property leidžia transformuoti vaizduojamą elementą naudojant transformacijos funkcijas, pvz.: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translate(x, y) - pozicijos pakeitimas nuo pradinės ašies;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rotate(deg) - elemento pasukimas;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scaleX(factor) - elemento didinimas pagal x ašį;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scaleY(factor) - elemento didinimas pagal y ašį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scale(bendras_faktorius_arba_x, nebutinas_y_faktorius) - elemento didinimas;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skewX(deg) - elemento pavertimas x ašyje;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skewY(deg) - elemento pavertimas y ašyje;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skew(deg_bendras_arba_x, nebutinas_deg_y) - elemento pasukimas;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matrix() - visos transformacijos naudojant vieną funkciją;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matrix(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scaleX(),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skewY(),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skewX(),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scaleY(),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translateY()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)</a:t>
            </a:r>
            <a:endParaRPr/>
          </a:p>
        </p:txBody>
      </p:sp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transformacijos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53321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CSS transformacijos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Kaip ir CSS filtrai, gali būti taikomos kelios transformacijos vienu metu: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transform: translateX(10px) rotate(10deg) translateY(5px);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transform: perspective(500px) translate(10px, 0, 20px) rotateY(3deg);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Gyvas pavyzdys: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https://html-css-js.com/css/generator/transform/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3D transformacijos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Transformacijos galimos ir 3D erdvėje: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matrix3d</a:t>
            </a:r>
            <a:r>
              <a:rPr lang="en"/>
              <a:t>(1, 0, 0, 0, 0, 1, 0, 0, 0, 0, 1, 0, 0, 0, 0, 1);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rotate3d</a:t>
            </a:r>
            <a:r>
              <a:rPr lang="en"/>
              <a:t>(1, 2.0, 3.0, 10deg);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rotateZ</a:t>
            </a:r>
            <a:r>
              <a:rPr lang="en"/>
              <a:t>(10deg);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translate3d</a:t>
            </a:r>
            <a:r>
              <a:rPr lang="en"/>
              <a:t>(12px, 50%, 3em);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translateZ</a:t>
            </a:r>
            <a:r>
              <a:rPr lang="en"/>
              <a:t>(2px);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scale3d</a:t>
            </a:r>
            <a:r>
              <a:rPr lang="en"/>
              <a:t>(2.5, 1.2, 0.3);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transform: </a:t>
            </a:r>
            <a:r>
              <a:rPr b="1" lang="en"/>
              <a:t>scaleZ</a:t>
            </a:r>
            <a:r>
              <a:rPr lang="en"/>
              <a:t>(0.3);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transform: </a:t>
            </a:r>
            <a:r>
              <a:rPr b="1" lang="en"/>
              <a:t>perspective</a:t>
            </a:r>
            <a:r>
              <a:rPr lang="en"/>
              <a:t>(17px);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transformacijų taikymai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Gyvi pavyzdžiai: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https://css3playground.com/3d-flip-cards/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Pavyzdžių kodas: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https://github.com/rupl/css3playground.com/tree/gh-pages/_posts/demos</a:t>
            </a:r>
            <a:r>
              <a:rPr lang="en"/>
              <a:t> </a:t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500" y="2725175"/>
            <a:ext cx="6569749" cy="20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perėjimai</a:t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CSS perėjimai - paprasčiausias būdas animuoti turinį CSS. </a:t>
            </a:r>
            <a:r>
              <a:rPr b="1" lang="en"/>
              <a:t>transition </a:t>
            </a:r>
            <a:r>
              <a:rPr lang="en"/>
              <a:t>CSS property leidžia nustatyti tam tikrų kitų CSS properčių perėjimą iš vieno nustatymo į kitą.</a:t>
            </a: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00" y="2341375"/>
            <a:ext cx="2381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000" y="4153363"/>
            <a:ext cx="15811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046" y="2243100"/>
            <a:ext cx="4240575" cy="27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transition</a:t>
            </a:r>
            <a:endParaRPr/>
          </a:p>
        </p:txBody>
      </p:sp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transition</a:t>
            </a:r>
            <a:r>
              <a:rPr lang="en"/>
              <a:t> - shorthand CSS property. Galima nustatyti šiuos aspektus: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transition-property</a:t>
            </a:r>
            <a:r>
              <a:rPr lang="en"/>
              <a:t> - kokiam CSS property taikomi perėjimo parametrai.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transition-delay</a:t>
            </a:r>
            <a:r>
              <a:rPr lang="en"/>
              <a:t> - atidėjimo laikas kol pradedamas vykdyti perėjimas.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transition-duration</a:t>
            </a:r>
            <a:r>
              <a:rPr lang="en"/>
              <a:t> - per kiek laiko reikšmė turi kisti nuo pradinės iki baigtinės;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transition-timing-function</a:t>
            </a:r>
            <a:r>
              <a:rPr lang="en"/>
              <a:t> - nustato kokiu greičiu bus keičiama </a:t>
            </a:r>
            <a:r>
              <a:rPr b="1" lang="en"/>
              <a:t>transition-property</a:t>
            </a:r>
            <a:r>
              <a:rPr lang="en"/>
              <a:t> reikšmė </a:t>
            </a:r>
            <a:r>
              <a:rPr b="1" lang="en"/>
              <a:t>iš pradinės į galutinę</a:t>
            </a:r>
            <a:r>
              <a:rPr lang="en"/>
              <a:t> per </a:t>
            </a:r>
            <a:r>
              <a:rPr b="1" lang="en"/>
              <a:t>transition-duration</a:t>
            </a:r>
            <a:r>
              <a:rPr lang="en"/>
              <a:t> laiką.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Perėjimų pavyzdžiai</a:t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width / height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background-color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keletas CSS properties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švyturėliai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Ekrano viduryje sukurkite </a:t>
            </a:r>
            <a:r>
              <a:rPr b="1" lang="en"/>
              <a:t>50% pločio ir aukščio</a:t>
            </a:r>
            <a:r>
              <a:rPr lang="en"/>
              <a:t> užimantį elementą. Jame </a:t>
            </a:r>
            <a:r>
              <a:rPr b="1" lang="en"/>
              <a:t>atskiru elementu</a:t>
            </a:r>
            <a:r>
              <a:rPr lang="en"/>
              <a:t> patalpinkite </a:t>
            </a:r>
            <a:r>
              <a:rPr b="1" lang="en"/>
              <a:t>į dešinę einantį gradientą </a:t>
            </a:r>
            <a:r>
              <a:rPr lang="en"/>
              <a:t>su raudona ir mėlyna spalvomis. Vidinis elementas </a:t>
            </a:r>
            <a:r>
              <a:rPr lang="en"/>
              <a:t>turi užimti visą išorinio plotą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Užvedus pelę ant pirmojo elemento - vidinis elementas su gradientu turi </a:t>
            </a:r>
            <a:r>
              <a:rPr b="1" lang="en"/>
              <a:t>pasisukti 360 laipsnių</a:t>
            </a:r>
            <a:r>
              <a:rPr lang="en"/>
              <a:t> ir </a:t>
            </a:r>
            <a:r>
              <a:rPr b="1" lang="en"/>
              <a:t>padidėti du kartus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Vidinis elementas po transformacijos </a:t>
            </a:r>
            <a:r>
              <a:rPr b="1" lang="en"/>
              <a:t>neturi išeiti iš išorinio ribų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Vidinio elemento transformacija turi įvykti </a:t>
            </a:r>
            <a:r>
              <a:rPr b="1" lang="en"/>
              <a:t>su nuosekliu perėjimu</a:t>
            </a:r>
            <a:r>
              <a:rPr lang="en"/>
              <a:t> per dvi sekundes.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švyturėliai</a:t>
            </a:r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675" y="1152475"/>
            <a:ext cx="5806849" cy="3811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Pagalbinės priemonės</a:t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https://www.transition.style/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38" y="2026413"/>
            <a:ext cx="80105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Pagalbinės priemonės</a:t>
            </a:r>
            <a:endParaRPr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https://web.dev/learn/css/transitions/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 rotWithShape="1">
          <a:blip r:embed="rId4">
            <a:alphaModFix/>
          </a:blip>
          <a:srcRect b="4841" l="0" r="0" t="4841"/>
          <a:stretch/>
        </p:blipFill>
        <p:spPr>
          <a:xfrm>
            <a:off x="2895600" y="1885950"/>
            <a:ext cx="3352800" cy="14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Hero Image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00" y="1152475"/>
            <a:ext cx="5323649" cy="37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animacijos</a:t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Animacijos (kaip ir perėjimai) leidžia palaipsniui pereiti nuo vieno stiliaus prie kito.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animacijos nusakomos </a:t>
            </a:r>
            <a:r>
              <a:rPr lang="en" u="sng">
                <a:solidFill>
                  <a:schemeClr val="hlink"/>
                </a:solidFill>
                <a:hlinkClick r:id="rId3"/>
              </a:rPr>
              <a:t>key frame’ais</a:t>
            </a:r>
            <a:r>
              <a:rPr lang="en"/>
              <a:t> ir aprašomos </a:t>
            </a:r>
            <a:r>
              <a:rPr lang="en" u="sng">
                <a:solidFill>
                  <a:schemeClr val="hlink"/>
                </a:solidFill>
                <a:hlinkClick r:id="rId4"/>
              </a:rPr>
              <a:t>at-rule</a:t>
            </a:r>
            <a:r>
              <a:rPr lang="en"/>
              <a:t> </a:t>
            </a:r>
            <a:r>
              <a:rPr b="1" lang="en"/>
              <a:t>@keyframes</a:t>
            </a:r>
            <a:r>
              <a:rPr lang="en"/>
              <a:t>. Šiame bloke nustatomi CSS propečiai, kurie turi būti pritaikomi tam tikru animacijos momentu.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Kitaip nei CSS perėjimai, animacija pati pritaiko skirtingus CSS properties.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CSS animacija yra pritaikoma naudojant </a:t>
            </a:r>
            <a:r>
              <a:rPr b="1" lang="en"/>
              <a:t>animation </a:t>
            </a:r>
            <a:r>
              <a:rPr lang="en"/>
              <a:t>shorthand property kur nurodomi animacijos parametrai bei naudojamo </a:t>
            </a:r>
            <a:r>
              <a:rPr b="1" lang="en"/>
              <a:t>@keyframes </a:t>
            </a:r>
            <a:r>
              <a:rPr lang="en"/>
              <a:t>pavadinimas.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@keyframes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875" y="1152475"/>
            <a:ext cx="3680417" cy="3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" y="1259217"/>
            <a:ext cx="3604300" cy="320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animacijos parametrai</a:t>
            </a:r>
            <a:endParaRPr/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animation-delay</a:t>
            </a:r>
            <a:r>
              <a:rPr lang="en"/>
              <a:t> - animacijos atidėjimas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animation-direction</a:t>
            </a:r>
            <a:r>
              <a:rPr lang="en"/>
              <a:t> - animacijos kryptis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animation-duration</a:t>
            </a:r>
            <a:r>
              <a:rPr lang="en"/>
              <a:t> - animacijos trukmė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animation-fill-mode </a:t>
            </a:r>
            <a:r>
              <a:rPr lang="en"/>
              <a:t>- nustato kokie stiliai bus pritaikyti po animacijos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animation-iteration-count </a:t>
            </a:r>
            <a:r>
              <a:rPr lang="en"/>
              <a:t>- nustato kiek kartų bus kartojama animacija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animation-name </a:t>
            </a:r>
            <a:r>
              <a:rPr lang="en"/>
              <a:t>- aprašyto keyframe pavadinimas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animation-play-state</a:t>
            </a:r>
            <a:r>
              <a:rPr lang="en"/>
              <a:t> - nustato ar animacija šiuo metu eina, ar yra sustabdyta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animation-timing-function</a:t>
            </a:r>
            <a:r>
              <a:rPr lang="en"/>
              <a:t> - animacijos reikšmių kitimo greičio būdas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Animacijų pavyzdžiai</a:t>
            </a:r>
            <a:endParaRPr/>
          </a:p>
        </p:txBody>
      </p:sp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width / height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background-color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keletas CSS properties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</a:t>
            </a:r>
            <a:r>
              <a:rPr lang="en"/>
              <a:t>vėliavos</a:t>
            </a:r>
            <a:r>
              <a:rPr lang="en"/>
              <a:t> plevenimas</a:t>
            </a:r>
            <a:endParaRPr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Naudodami fiksuotą pozicionavimą suformuokite viewport apačioje Lietuvos vėliavą išdėstytą horizontaliai. Vėliavos spalvoms naudokite tris atskirus elementus.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Sukurkite animaciją, </a:t>
            </a:r>
            <a:r>
              <a:rPr lang="en"/>
              <a:t>kad visos spalvos skirtingu metu pajudėtų aukštyn nuo puslapio apačios ir grįžtų atgal - padarytų bangą.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Animacija turėtų būti nenutrūkstama ir kartotis nuolatos.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vėliavos plevenimas</a:t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5" y="1491975"/>
            <a:ext cx="686752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Konceptualus Bentley dizainas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710175" y="3963975"/>
            <a:ext cx="79986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https://www.behance.net/gallery/87986829/What-if-Bentley-website-was-luxurious-Concept</a:t>
            </a:r>
            <a:r>
              <a:rPr lang="en" sz="1500"/>
              <a:t> </a:t>
            </a:r>
            <a:endParaRPr sz="15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750" y="2095500"/>
            <a:ext cx="1514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687400" y="3369488"/>
            <a:ext cx="37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https://www.behance.net/gregoirevella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calc</a:t>
            </a:r>
            <a:r>
              <a:rPr lang="en"/>
              <a:t> CSS funkcija Leidžia atlikti skaičiavimus nustatant CSS property reikšmę.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Galimos operacijos: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Suma </a:t>
            </a:r>
            <a:r>
              <a:rPr b="1" lang="en"/>
              <a:t>+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Atimtis </a:t>
            </a:r>
            <a:r>
              <a:rPr b="1" lang="en"/>
              <a:t>-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Daugyba </a:t>
            </a:r>
            <a:r>
              <a:rPr b="1" lang="en"/>
              <a:t>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Dalyba </a:t>
            </a:r>
            <a:r>
              <a:rPr b="1" lang="en"/>
              <a:t>/</a:t>
            </a:r>
            <a:endParaRPr b="1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300" y="1771650"/>
            <a:ext cx="27432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100" y="2582400"/>
            <a:ext cx="27146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588" y="3470100"/>
            <a:ext cx="23526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600" y="4244363"/>
            <a:ext cx="24669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00" y="2229175"/>
            <a:ext cx="5136674" cy="234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500" y="378900"/>
            <a:ext cx="2718425" cy="43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175" y="445025"/>
            <a:ext cx="34671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0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variables (custom properties)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0603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leidžia nustatyti individualias reikšmes, primenančias kintamuosius: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--main-bg-color</a:t>
            </a:r>
            <a:r>
              <a:rPr lang="en"/>
              <a:t> yra pavadinimas parinktas programuotojo (reikšmė privalo prasidėti </a:t>
            </a:r>
            <a:r>
              <a:rPr b="1" lang="en"/>
              <a:t>--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Tokias reikšmes galima panaudoti kaip CSS properties reikšmes naudojant `var` CSS funkciją: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88" y="1698638"/>
            <a:ext cx="24479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513" y="4017275"/>
            <a:ext cx="35718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variables privalumai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Galimybė perpanaudoti reikšmę.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Galimybė keisti reikšmes centralizuotai - vienoje vietoje.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Galimybę suteikti papildomą / semantinę prasmę reikšmėms (svarbu programuotojams skaitant kodą).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Galimybė keisti tik kintamuosius esant skirtingoms sąlygoms (kita klasė, media query, kt.) nekeičiant kito kodo.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